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0"/>
  </p:notesMasterIdLst>
  <p:sldIdLst>
    <p:sldId id="294" r:id="rId3"/>
    <p:sldId id="848" r:id="rId4"/>
    <p:sldId id="855" r:id="rId5"/>
    <p:sldId id="856" r:id="rId6"/>
    <p:sldId id="664" r:id="rId7"/>
    <p:sldId id="854" r:id="rId8"/>
    <p:sldId id="852" r:id="rId9"/>
    <p:sldId id="857" r:id="rId10"/>
    <p:sldId id="802" r:id="rId11"/>
    <p:sldId id="853" r:id="rId12"/>
    <p:sldId id="743" r:id="rId13"/>
    <p:sldId id="745" r:id="rId14"/>
    <p:sldId id="769" r:id="rId15"/>
    <p:sldId id="835" r:id="rId16"/>
    <p:sldId id="445" r:id="rId17"/>
    <p:sldId id="822" r:id="rId18"/>
    <p:sldId id="723" r:id="rId19"/>
    <p:sldId id="836" r:id="rId20"/>
    <p:sldId id="771" r:id="rId21"/>
    <p:sldId id="837" r:id="rId22"/>
    <p:sldId id="804" r:id="rId23"/>
    <p:sldId id="843" r:id="rId24"/>
    <p:sldId id="844" r:id="rId25"/>
    <p:sldId id="845" r:id="rId26"/>
    <p:sldId id="823" r:id="rId27"/>
    <p:sldId id="829" r:id="rId28"/>
    <p:sldId id="726" r:id="rId29"/>
    <p:sldId id="846" r:id="rId30"/>
    <p:sldId id="847" r:id="rId31"/>
    <p:sldId id="826" r:id="rId32"/>
    <p:sldId id="828" r:id="rId33"/>
    <p:sldId id="827" r:id="rId34"/>
    <p:sldId id="786" r:id="rId35"/>
    <p:sldId id="824" r:id="rId36"/>
    <p:sldId id="728" r:id="rId37"/>
    <p:sldId id="830" r:id="rId38"/>
    <p:sldId id="831" r:id="rId39"/>
    <p:sldId id="832" r:id="rId40"/>
    <p:sldId id="833" r:id="rId41"/>
    <p:sldId id="809" r:id="rId42"/>
    <p:sldId id="825" r:id="rId43"/>
    <p:sldId id="842" r:id="rId44"/>
    <p:sldId id="734" r:id="rId45"/>
    <p:sldId id="834" r:id="rId46"/>
    <p:sldId id="811" r:id="rId47"/>
    <p:sldId id="813" r:id="rId48"/>
    <p:sldId id="814" r:id="rId4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0AC200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4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1T16:04:51.852" idx="2">
    <p:pos x="1664" y="790"/>
    <p:text>画像を活用した配置を検討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330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What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How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参加者の皆様が現場に持ち帰って試せる形で</a:t>
            </a:r>
          </a:p>
          <a:p>
            <a:pPr marL="0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Where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特定の開発チーム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組織横断活動まで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当セッションのサブ目的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チームをこれから作ろうとされている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会社・担当者の皆さま向けの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具体的なアプローチ集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07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7B53B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7B53B"/>
                </a:solidFill>
              </a:rPr>
            </a:br>
            <a:r>
              <a:rPr lang="ja-JP" altLang="en-US" sz="4000">
                <a:solidFill>
                  <a:srgbClr val="07B53B"/>
                </a:solidFill>
              </a:rPr>
              <a:t>技術は活用できる</a:t>
            </a:r>
            <a:endParaRPr lang="en-US" altLang="ja-JP" sz="4000" dirty="0">
              <a:solidFill>
                <a:srgbClr val="07B53B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仕組みも併せて作る</a:t>
            </a:r>
            <a:endParaRPr lang="en-US" altLang="ja-JP" sz="2800" dirty="0">
              <a:solidFill>
                <a:srgbClr val="07B53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7B53B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持ち帰って試せる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アイデア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まとめ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個人・チーム・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会社を強化し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大企業病を回避する！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Hack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everything!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And</a:t>
            </a:r>
            <a:r>
              <a:rPr lang="mr-IN" altLang="ja-JP" sz="8000" b="1" dirty="0">
                <a:solidFill>
                  <a:srgbClr val="07B53B"/>
                </a:solidFill>
              </a:rPr>
              <a:t>…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Be happy!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41995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3944</TotalTime>
  <Words>1321</Words>
  <Application>Microsoft Macintosh PowerPoint</Application>
  <PresentationFormat>画面に合わせる (4:3)</PresentationFormat>
  <Paragraphs>295</Paragraphs>
  <Slides>47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47</vt:i4>
      </vt:variant>
    </vt:vector>
  </HeadingPairs>
  <TitlesOfParts>
    <vt:vector size="5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当セッションの目的</vt:lpstr>
      <vt:lpstr>当セッションのサブ目的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ポイント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6339</cp:revision>
  <cp:lastPrinted>2019-12-11T06:41:24Z</cp:lastPrinted>
  <dcterms:created xsi:type="dcterms:W3CDTF">2016-11-21T06:16:44Z</dcterms:created>
  <dcterms:modified xsi:type="dcterms:W3CDTF">2019-12-11T09:16:25Z</dcterms:modified>
</cp:coreProperties>
</file>